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</p:sldIdLst>
  <p:sldSz cy="6858000" cx="12192000"/>
  <p:notesSz cx="6858000" cy="9144000"/>
  <p:embeddedFontLst>
    <p:embeddedFont>
      <p:font typeface="Helvetica Neue"/>
      <p:regular r:id="rId65"/>
      <p:bold r:id="rId66"/>
      <p:italic r:id="rId67"/>
      <p:boldItalic r:id="rId6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62" Type="http://schemas.openxmlformats.org/officeDocument/2006/relationships/slide" Target="slides/slide58.xml"/><Relationship Id="rId61" Type="http://schemas.openxmlformats.org/officeDocument/2006/relationships/slide" Target="slides/slide57.xml"/><Relationship Id="rId20" Type="http://schemas.openxmlformats.org/officeDocument/2006/relationships/slide" Target="slides/slide16.xml"/><Relationship Id="rId64" Type="http://schemas.openxmlformats.org/officeDocument/2006/relationships/slide" Target="slides/slide60.xml"/><Relationship Id="rId63" Type="http://schemas.openxmlformats.org/officeDocument/2006/relationships/slide" Target="slides/slide59.xml"/><Relationship Id="rId22" Type="http://schemas.openxmlformats.org/officeDocument/2006/relationships/slide" Target="slides/slide18.xml"/><Relationship Id="rId66" Type="http://schemas.openxmlformats.org/officeDocument/2006/relationships/font" Target="fonts/HelveticaNeue-bold.fntdata"/><Relationship Id="rId21" Type="http://schemas.openxmlformats.org/officeDocument/2006/relationships/slide" Target="slides/slide17.xml"/><Relationship Id="rId65" Type="http://schemas.openxmlformats.org/officeDocument/2006/relationships/font" Target="fonts/HelveticaNeue-regular.fntdata"/><Relationship Id="rId24" Type="http://schemas.openxmlformats.org/officeDocument/2006/relationships/slide" Target="slides/slide20.xml"/><Relationship Id="rId68" Type="http://schemas.openxmlformats.org/officeDocument/2006/relationships/font" Target="fonts/HelveticaNeue-boldItalic.fntdata"/><Relationship Id="rId23" Type="http://schemas.openxmlformats.org/officeDocument/2006/relationships/slide" Target="slides/slide19.xml"/><Relationship Id="rId67" Type="http://schemas.openxmlformats.org/officeDocument/2006/relationships/font" Target="fonts/HelveticaNeue-italic.fntdata"/><Relationship Id="rId60" Type="http://schemas.openxmlformats.org/officeDocument/2006/relationships/slide" Target="slides/slide56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11" Type="http://schemas.openxmlformats.org/officeDocument/2006/relationships/slide" Target="slides/slide7.xml"/><Relationship Id="rId55" Type="http://schemas.openxmlformats.org/officeDocument/2006/relationships/slide" Target="slides/slide51.xml"/><Relationship Id="rId10" Type="http://schemas.openxmlformats.org/officeDocument/2006/relationships/slide" Target="slides/slide6.xml"/><Relationship Id="rId54" Type="http://schemas.openxmlformats.org/officeDocument/2006/relationships/slide" Target="slides/slide50.xml"/><Relationship Id="rId13" Type="http://schemas.openxmlformats.org/officeDocument/2006/relationships/slide" Target="slides/slide9.xml"/><Relationship Id="rId57" Type="http://schemas.openxmlformats.org/officeDocument/2006/relationships/slide" Target="slides/slide53.xml"/><Relationship Id="rId12" Type="http://schemas.openxmlformats.org/officeDocument/2006/relationships/slide" Target="slides/slide8.xml"/><Relationship Id="rId56" Type="http://schemas.openxmlformats.org/officeDocument/2006/relationships/slide" Target="slides/slide52.xml"/><Relationship Id="rId15" Type="http://schemas.openxmlformats.org/officeDocument/2006/relationships/slide" Target="slides/slide11.xml"/><Relationship Id="rId59" Type="http://schemas.openxmlformats.org/officeDocument/2006/relationships/slide" Target="slides/slide55.xml"/><Relationship Id="rId14" Type="http://schemas.openxmlformats.org/officeDocument/2006/relationships/slide" Target="slides/slide10.xml"/><Relationship Id="rId58" Type="http://schemas.openxmlformats.org/officeDocument/2006/relationships/slide" Target="slides/slide5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0" name="Google Shape;150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1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6" name="Google Shape;156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1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2" name="Google Shape;162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8" name="Google Shape;168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1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4" name="Google Shape;174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1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0" name="Google Shape;180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6" name="Google Shape;186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1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2" name="Google Shape;192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1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8" name="Google Shape;198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1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4" name="Google Shape;204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1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0" name="Google Shape;100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0" name="Google Shape;210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2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6" name="Google Shape;216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2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2" name="Google Shape;222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2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8" name="Google Shape;228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2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4" name="Google Shape;234;p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2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0" name="Google Shape;240;p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2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6" name="Google Shape;246;p2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2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2" name="Google Shape;252;p2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2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8" name="Google Shape;258;p2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2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4" name="Google Shape;264;p2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2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6" name="Google Shape;106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0" name="Google Shape;270;p3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3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6" name="Google Shape;276;p3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3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2" name="Google Shape;282;p3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3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8" name="Google Shape;288;p3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3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4" name="Google Shape;294;p3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3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0" name="Google Shape;300;p3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3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6" name="Google Shape;306;p3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3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2" name="Google Shape;312;p3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3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8" name="Google Shape;318;p3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3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4" name="Google Shape;324;p3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3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2" name="Google Shape;112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0" name="Google Shape;330;p4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4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6" name="Google Shape;336;p4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p4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2" name="Google Shape;342;p4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p4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8" name="Google Shape;348;p4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p4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4" name="Google Shape;354;p4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p4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0" name="Google Shape;360;p4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p4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4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6" name="Google Shape;366;p4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p4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2" name="Google Shape;372;p4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p4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4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8" name="Google Shape;378;p4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p4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4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4" name="Google Shape;384;p4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p4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8" name="Google Shape;118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5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0" name="Google Shape;390;p5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p5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6" name="Google Shape;396;p5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p5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5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2" name="Google Shape;402;p5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p5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5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8" name="Google Shape;408;p5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p5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5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4" name="Google Shape;414;p5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p5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5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0" name="Google Shape;420;p5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p5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5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6" name="Google Shape;426;p5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p5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5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2" name="Google Shape;432;p5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5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5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8" name="Google Shape;438;p5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" name="Google Shape;439;p5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5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4" name="Google Shape;444;p5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Google Shape;445;p5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4" name="Google Shape;124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6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0" name="Google Shape;450;p6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1" name="Google Shape;451;p6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0" name="Google Shape;130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6" name="Google Shape;136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4" name="Google Shape;144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2"/>
          <p:cNvSpPr txBox="1"/>
          <p:nvPr>
            <p:ph type="ctrTitle"/>
          </p:nvPr>
        </p:nvSpPr>
        <p:spPr>
          <a:xfrm>
            <a:off x="203200" y="2133600"/>
            <a:ext cx="9651900" cy="14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2"/>
          <p:cNvSpPr txBox="1"/>
          <p:nvPr>
            <p:ph idx="1" type="subTitle"/>
          </p:nvPr>
        </p:nvSpPr>
        <p:spPr>
          <a:xfrm>
            <a:off x="1320800" y="3810000"/>
            <a:ext cx="85344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2"/>
          <p:cNvSpPr txBox="1"/>
          <p:nvPr>
            <p:ph idx="10" type="dt"/>
          </p:nvPr>
        </p:nvSpPr>
        <p:spPr>
          <a:xfrm>
            <a:off x="609600" y="6356350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2"/>
          <p:cNvSpPr txBox="1"/>
          <p:nvPr>
            <p:ph idx="11" type="ftr"/>
          </p:nvPr>
        </p:nvSpPr>
        <p:spPr>
          <a:xfrm>
            <a:off x="4165600" y="6356350"/>
            <a:ext cx="38607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2"/>
          <p:cNvSpPr txBox="1"/>
          <p:nvPr>
            <p:ph idx="12" type="sldNum"/>
          </p:nvPr>
        </p:nvSpPr>
        <p:spPr>
          <a:xfrm>
            <a:off x="9855200" y="6324600"/>
            <a:ext cx="1016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1"/>
          <p:cNvSpPr txBox="1"/>
          <p:nvPr>
            <p:ph type="title"/>
          </p:nvPr>
        </p:nvSpPr>
        <p:spPr>
          <a:xfrm>
            <a:off x="203200" y="76200"/>
            <a:ext cx="96519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1"/>
          <p:cNvSpPr txBox="1"/>
          <p:nvPr>
            <p:ph idx="1" type="body"/>
          </p:nvPr>
        </p:nvSpPr>
        <p:spPr>
          <a:xfrm rot="5400000">
            <a:off x="2766200" y="-1419900"/>
            <a:ext cx="4526100" cy="965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3" name="Google Shape;83;p11"/>
          <p:cNvSpPr txBox="1"/>
          <p:nvPr>
            <p:ph idx="10" type="dt"/>
          </p:nvPr>
        </p:nvSpPr>
        <p:spPr>
          <a:xfrm>
            <a:off x="609600" y="6356350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11"/>
          <p:cNvSpPr txBox="1"/>
          <p:nvPr>
            <p:ph idx="11" type="ftr"/>
          </p:nvPr>
        </p:nvSpPr>
        <p:spPr>
          <a:xfrm>
            <a:off x="4165600" y="6356350"/>
            <a:ext cx="38607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11"/>
          <p:cNvSpPr txBox="1"/>
          <p:nvPr>
            <p:ph idx="12" type="sldNum"/>
          </p:nvPr>
        </p:nvSpPr>
        <p:spPr>
          <a:xfrm>
            <a:off x="9855200" y="6324600"/>
            <a:ext cx="1016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2"/>
          <p:cNvSpPr txBox="1"/>
          <p:nvPr>
            <p:ph type="title"/>
          </p:nvPr>
        </p:nvSpPr>
        <p:spPr>
          <a:xfrm rot="5400000">
            <a:off x="7285050" y="1828788"/>
            <a:ext cx="58515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12"/>
          <p:cNvSpPr txBox="1"/>
          <p:nvPr>
            <p:ph idx="1" type="body"/>
          </p:nvPr>
        </p:nvSpPr>
        <p:spPr>
          <a:xfrm rot="5400000">
            <a:off x="1697000" y="-812862"/>
            <a:ext cx="5851500" cy="802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9" name="Google Shape;89;p12"/>
          <p:cNvSpPr txBox="1"/>
          <p:nvPr>
            <p:ph idx="10" type="dt"/>
          </p:nvPr>
        </p:nvSpPr>
        <p:spPr>
          <a:xfrm>
            <a:off x="609600" y="6356350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12"/>
          <p:cNvSpPr txBox="1"/>
          <p:nvPr>
            <p:ph idx="11" type="ftr"/>
          </p:nvPr>
        </p:nvSpPr>
        <p:spPr>
          <a:xfrm>
            <a:off x="4165600" y="6356350"/>
            <a:ext cx="38607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12"/>
          <p:cNvSpPr txBox="1"/>
          <p:nvPr>
            <p:ph idx="12" type="sldNum"/>
          </p:nvPr>
        </p:nvSpPr>
        <p:spPr>
          <a:xfrm>
            <a:off x="9855200" y="6324600"/>
            <a:ext cx="1016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3"/>
          <p:cNvSpPr txBox="1"/>
          <p:nvPr>
            <p:ph type="title"/>
          </p:nvPr>
        </p:nvSpPr>
        <p:spPr>
          <a:xfrm>
            <a:off x="203200" y="76200"/>
            <a:ext cx="96519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3"/>
          <p:cNvSpPr txBox="1"/>
          <p:nvPr>
            <p:ph idx="1" type="body"/>
          </p:nvPr>
        </p:nvSpPr>
        <p:spPr>
          <a:xfrm>
            <a:off x="203200" y="1143000"/>
            <a:ext cx="96519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17500" lvl="4" marL="22860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 sz="14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3"/>
          <p:cNvSpPr txBox="1"/>
          <p:nvPr>
            <p:ph idx="10" type="dt"/>
          </p:nvPr>
        </p:nvSpPr>
        <p:spPr>
          <a:xfrm>
            <a:off x="609600" y="6356350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3"/>
          <p:cNvSpPr txBox="1"/>
          <p:nvPr>
            <p:ph idx="11" type="ftr"/>
          </p:nvPr>
        </p:nvSpPr>
        <p:spPr>
          <a:xfrm>
            <a:off x="4165600" y="6356350"/>
            <a:ext cx="38607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3"/>
          <p:cNvSpPr txBox="1"/>
          <p:nvPr>
            <p:ph idx="12" type="sldNum"/>
          </p:nvPr>
        </p:nvSpPr>
        <p:spPr>
          <a:xfrm>
            <a:off x="9855200" y="6324600"/>
            <a:ext cx="1016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4"/>
          <p:cNvSpPr txBox="1"/>
          <p:nvPr>
            <p:ph type="title"/>
          </p:nvPr>
        </p:nvSpPr>
        <p:spPr>
          <a:xfrm>
            <a:off x="963084" y="4406900"/>
            <a:ext cx="10363200" cy="13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Helvetica Neue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" type="body"/>
          </p:nvPr>
        </p:nvSpPr>
        <p:spPr>
          <a:xfrm>
            <a:off x="963084" y="2906713"/>
            <a:ext cx="10363200" cy="15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8" name="Google Shape;38;p4"/>
          <p:cNvSpPr txBox="1"/>
          <p:nvPr>
            <p:ph idx="10" type="dt"/>
          </p:nvPr>
        </p:nvSpPr>
        <p:spPr>
          <a:xfrm>
            <a:off x="609600" y="6356350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4"/>
          <p:cNvSpPr txBox="1"/>
          <p:nvPr>
            <p:ph idx="11" type="ftr"/>
          </p:nvPr>
        </p:nvSpPr>
        <p:spPr>
          <a:xfrm>
            <a:off x="4165600" y="6356350"/>
            <a:ext cx="38607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4"/>
          <p:cNvSpPr txBox="1"/>
          <p:nvPr>
            <p:ph idx="12" type="sldNum"/>
          </p:nvPr>
        </p:nvSpPr>
        <p:spPr>
          <a:xfrm>
            <a:off x="9855200" y="6324600"/>
            <a:ext cx="1016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5"/>
          <p:cNvSpPr txBox="1"/>
          <p:nvPr>
            <p:ph type="title"/>
          </p:nvPr>
        </p:nvSpPr>
        <p:spPr>
          <a:xfrm>
            <a:off x="203200" y="76200"/>
            <a:ext cx="96519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" type="body"/>
          </p:nvPr>
        </p:nvSpPr>
        <p:spPr>
          <a:xfrm>
            <a:off x="609600" y="1600200"/>
            <a:ext cx="53847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44" name="Google Shape;44;p5"/>
          <p:cNvSpPr txBox="1"/>
          <p:nvPr>
            <p:ph idx="2" type="body"/>
          </p:nvPr>
        </p:nvSpPr>
        <p:spPr>
          <a:xfrm>
            <a:off x="6197600" y="1600200"/>
            <a:ext cx="53847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45" name="Google Shape;45;p5"/>
          <p:cNvSpPr txBox="1"/>
          <p:nvPr>
            <p:ph idx="10" type="dt"/>
          </p:nvPr>
        </p:nvSpPr>
        <p:spPr>
          <a:xfrm>
            <a:off x="609600" y="6356350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5"/>
          <p:cNvSpPr txBox="1"/>
          <p:nvPr>
            <p:ph idx="11" type="ftr"/>
          </p:nvPr>
        </p:nvSpPr>
        <p:spPr>
          <a:xfrm>
            <a:off x="4165600" y="6356350"/>
            <a:ext cx="38607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5"/>
          <p:cNvSpPr txBox="1"/>
          <p:nvPr>
            <p:ph idx="12" type="sldNum"/>
          </p:nvPr>
        </p:nvSpPr>
        <p:spPr>
          <a:xfrm>
            <a:off x="9855200" y="6324600"/>
            <a:ext cx="1016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6"/>
          <p:cNvSpPr txBox="1"/>
          <p:nvPr>
            <p:ph type="title"/>
          </p:nvPr>
        </p:nvSpPr>
        <p:spPr>
          <a:xfrm>
            <a:off x="203200" y="76200"/>
            <a:ext cx="96519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Helvetica Neue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" type="body"/>
          </p:nvPr>
        </p:nvSpPr>
        <p:spPr>
          <a:xfrm>
            <a:off x="609600" y="1535113"/>
            <a:ext cx="5386800" cy="639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1" name="Google Shape;51;p6"/>
          <p:cNvSpPr txBox="1"/>
          <p:nvPr>
            <p:ph idx="2" type="body"/>
          </p:nvPr>
        </p:nvSpPr>
        <p:spPr>
          <a:xfrm>
            <a:off x="609600" y="2174875"/>
            <a:ext cx="5386800" cy="39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" name="Google Shape;52;p6"/>
          <p:cNvSpPr txBox="1"/>
          <p:nvPr>
            <p:ph idx="3" type="body"/>
          </p:nvPr>
        </p:nvSpPr>
        <p:spPr>
          <a:xfrm>
            <a:off x="6193367" y="1535113"/>
            <a:ext cx="5388900" cy="639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3" name="Google Shape;53;p6"/>
          <p:cNvSpPr txBox="1"/>
          <p:nvPr>
            <p:ph idx="4" type="body"/>
          </p:nvPr>
        </p:nvSpPr>
        <p:spPr>
          <a:xfrm>
            <a:off x="6193367" y="2174875"/>
            <a:ext cx="5388900" cy="39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4" name="Google Shape;54;p6"/>
          <p:cNvSpPr txBox="1"/>
          <p:nvPr>
            <p:ph idx="10" type="dt"/>
          </p:nvPr>
        </p:nvSpPr>
        <p:spPr>
          <a:xfrm>
            <a:off x="609600" y="6356350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6"/>
          <p:cNvSpPr txBox="1"/>
          <p:nvPr>
            <p:ph idx="11" type="ftr"/>
          </p:nvPr>
        </p:nvSpPr>
        <p:spPr>
          <a:xfrm>
            <a:off x="4165600" y="6356350"/>
            <a:ext cx="38607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6"/>
          <p:cNvSpPr txBox="1"/>
          <p:nvPr>
            <p:ph idx="12" type="sldNum"/>
          </p:nvPr>
        </p:nvSpPr>
        <p:spPr>
          <a:xfrm>
            <a:off x="9855200" y="6324600"/>
            <a:ext cx="1016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7"/>
          <p:cNvSpPr txBox="1"/>
          <p:nvPr>
            <p:ph type="title"/>
          </p:nvPr>
        </p:nvSpPr>
        <p:spPr>
          <a:xfrm>
            <a:off x="203200" y="76200"/>
            <a:ext cx="96519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7"/>
          <p:cNvSpPr txBox="1"/>
          <p:nvPr>
            <p:ph idx="10" type="dt"/>
          </p:nvPr>
        </p:nvSpPr>
        <p:spPr>
          <a:xfrm>
            <a:off x="609600" y="6356350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7"/>
          <p:cNvSpPr txBox="1"/>
          <p:nvPr>
            <p:ph idx="11" type="ftr"/>
          </p:nvPr>
        </p:nvSpPr>
        <p:spPr>
          <a:xfrm>
            <a:off x="4165600" y="6356350"/>
            <a:ext cx="38607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7"/>
          <p:cNvSpPr txBox="1"/>
          <p:nvPr>
            <p:ph idx="12" type="sldNum"/>
          </p:nvPr>
        </p:nvSpPr>
        <p:spPr>
          <a:xfrm>
            <a:off x="9855200" y="6324600"/>
            <a:ext cx="1016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8"/>
          <p:cNvSpPr txBox="1"/>
          <p:nvPr>
            <p:ph idx="10" type="dt"/>
          </p:nvPr>
        </p:nvSpPr>
        <p:spPr>
          <a:xfrm>
            <a:off x="609600" y="6356350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8"/>
          <p:cNvSpPr txBox="1"/>
          <p:nvPr>
            <p:ph idx="11" type="ftr"/>
          </p:nvPr>
        </p:nvSpPr>
        <p:spPr>
          <a:xfrm>
            <a:off x="4165600" y="6356350"/>
            <a:ext cx="38607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8"/>
          <p:cNvSpPr txBox="1"/>
          <p:nvPr>
            <p:ph idx="12" type="sldNum"/>
          </p:nvPr>
        </p:nvSpPr>
        <p:spPr>
          <a:xfrm>
            <a:off x="9855200" y="6324600"/>
            <a:ext cx="1016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9"/>
          <p:cNvSpPr txBox="1"/>
          <p:nvPr>
            <p:ph type="title"/>
          </p:nvPr>
        </p:nvSpPr>
        <p:spPr>
          <a:xfrm>
            <a:off x="609600" y="273050"/>
            <a:ext cx="4011000" cy="1161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Helvetica Neue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9"/>
          <p:cNvSpPr txBox="1"/>
          <p:nvPr>
            <p:ph idx="1" type="body"/>
          </p:nvPr>
        </p:nvSpPr>
        <p:spPr>
          <a:xfrm>
            <a:off x="4766733" y="273050"/>
            <a:ext cx="6815700" cy="58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9" name="Google Shape;69;p9"/>
          <p:cNvSpPr txBox="1"/>
          <p:nvPr>
            <p:ph idx="2" type="body"/>
          </p:nvPr>
        </p:nvSpPr>
        <p:spPr>
          <a:xfrm>
            <a:off x="609600" y="1435100"/>
            <a:ext cx="4011000" cy="46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0" name="Google Shape;70;p9"/>
          <p:cNvSpPr txBox="1"/>
          <p:nvPr>
            <p:ph idx="10" type="dt"/>
          </p:nvPr>
        </p:nvSpPr>
        <p:spPr>
          <a:xfrm>
            <a:off x="609600" y="6356350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9"/>
          <p:cNvSpPr txBox="1"/>
          <p:nvPr>
            <p:ph idx="11" type="ftr"/>
          </p:nvPr>
        </p:nvSpPr>
        <p:spPr>
          <a:xfrm>
            <a:off x="4165600" y="6356350"/>
            <a:ext cx="38607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9"/>
          <p:cNvSpPr txBox="1"/>
          <p:nvPr>
            <p:ph idx="12" type="sldNum"/>
          </p:nvPr>
        </p:nvSpPr>
        <p:spPr>
          <a:xfrm>
            <a:off x="9855200" y="6324600"/>
            <a:ext cx="1016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0"/>
          <p:cNvSpPr txBox="1"/>
          <p:nvPr>
            <p:ph type="title"/>
          </p:nvPr>
        </p:nvSpPr>
        <p:spPr>
          <a:xfrm>
            <a:off x="2389717" y="4800600"/>
            <a:ext cx="7315200" cy="566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Helvetica Neue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10"/>
          <p:cNvSpPr/>
          <p:nvPr>
            <p:ph idx="2" type="pic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/>
        </p:txBody>
      </p:sp>
      <p:sp>
        <p:nvSpPr>
          <p:cNvPr id="76" name="Google Shape;76;p10"/>
          <p:cNvSpPr txBox="1"/>
          <p:nvPr>
            <p:ph idx="1" type="body"/>
          </p:nvPr>
        </p:nvSpPr>
        <p:spPr>
          <a:xfrm>
            <a:off x="2389717" y="5367338"/>
            <a:ext cx="7315200" cy="8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7" name="Google Shape;77;p10"/>
          <p:cNvSpPr txBox="1"/>
          <p:nvPr>
            <p:ph idx="10" type="dt"/>
          </p:nvPr>
        </p:nvSpPr>
        <p:spPr>
          <a:xfrm>
            <a:off x="609600" y="6356350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0"/>
          <p:cNvSpPr txBox="1"/>
          <p:nvPr>
            <p:ph idx="11" type="ftr"/>
          </p:nvPr>
        </p:nvSpPr>
        <p:spPr>
          <a:xfrm>
            <a:off x="4165600" y="6356350"/>
            <a:ext cx="38607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0"/>
          <p:cNvSpPr txBox="1"/>
          <p:nvPr>
            <p:ph idx="12" type="sldNum"/>
          </p:nvPr>
        </p:nvSpPr>
        <p:spPr>
          <a:xfrm>
            <a:off x="9855200" y="6324600"/>
            <a:ext cx="1016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0.xml"/><Relationship Id="rId1" Type="http://schemas.openxmlformats.org/officeDocument/2006/relationships/image" Target="../media/image2.jpg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1"/>
          <p:cNvGrpSpPr/>
          <p:nvPr/>
        </p:nvGrpSpPr>
        <p:grpSpPr>
          <a:xfrm>
            <a:off x="9880444" y="0"/>
            <a:ext cx="2311251" cy="6858000"/>
            <a:chOff x="7410518" y="0"/>
            <a:chExt cx="1733482" cy="6858000"/>
          </a:xfrm>
        </p:grpSpPr>
        <p:pic>
          <p:nvPicPr>
            <p:cNvPr descr="C:\Users\Admin\Downloads\s1e (1).jpg" id="11" name="Google Shape;11;p1"/>
            <p:cNvPicPr preferRelativeResize="0"/>
            <p:nvPr/>
          </p:nvPicPr>
          <p:blipFill rotWithShape="1">
            <a:blip r:embed="rId1">
              <a:alphaModFix/>
            </a:blip>
            <a:srcRect b="0" l="84374" r="1406" t="0"/>
            <a:stretch/>
          </p:blipFill>
          <p:spPr>
            <a:xfrm rot="10800000">
              <a:off x="7410518" y="0"/>
              <a:ext cx="1733482" cy="685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" name="Google Shape;12;p1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7620000" y="76200"/>
              <a:ext cx="1311275" cy="117633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" name="Google Shape;13;p1"/>
          <p:cNvSpPr txBox="1"/>
          <p:nvPr>
            <p:ph type="title"/>
          </p:nvPr>
        </p:nvSpPr>
        <p:spPr>
          <a:xfrm>
            <a:off x="203200" y="76200"/>
            <a:ext cx="96519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Helvetica Neue"/>
              <a:buNone/>
              <a:defRPr b="1" i="0" sz="4000" u="none" cap="none" strike="noStrik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4" name="Google Shape;14;p1"/>
          <p:cNvSpPr txBox="1"/>
          <p:nvPr>
            <p:ph idx="1" type="body"/>
          </p:nvPr>
        </p:nvSpPr>
        <p:spPr>
          <a:xfrm>
            <a:off x="203200" y="1143000"/>
            <a:ext cx="96519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/>
        </p:txBody>
      </p:sp>
      <p:sp>
        <p:nvSpPr>
          <p:cNvPr id="15" name="Google Shape;15;p1"/>
          <p:cNvSpPr txBox="1"/>
          <p:nvPr>
            <p:ph idx="10" type="dt"/>
          </p:nvPr>
        </p:nvSpPr>
        <p:spPr>
          <a:xfrm>
            <a:off x="609600" y="6356350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/>
        </p:txBody>
      </p:sp>
      <p:sp>
        <p:nvSpPr>
          <p:cNvPr id="16" name="Google Shape;16;p1"/>
          <p:cNvSpPr txBox="1"/>
          <p:nvPr>
            <p:ph idx="11" type="ftr"/>
          </p:nvPr>
        </p:nvSpPr>
        <p:spPr>
          <a:xfrm>
            <a:off x="4165600" y="6356350"/>
            <a:ext cx="38607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/>
        </p:txBody>
      </p:sp>
      <p:sp>
        <p:nvSpPr>
          <p:cNvPr id="17" name="Google Shape;17;p1"/>
          <p:cNvSpPr txBox="1"/>
          <p:nvPr>
            <p:ph idx="12" type="sldNum"/>
          </p:nvPr>
        </p:nvSpPr>
        <p:spPr>
          <a:xfrm>
            <a:off x="9855200" y="6324600"/>
            <a:ext cx="1016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|  </a:t>
            </a: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" name="Google Shape;18;p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grpSp>
        <p:nvGrpSpPr>
          <p:cNvPr id="19" name="Google Shape;19;p1"/>
          <p:cNvGrpSpPr/>
          <p:nvPr/>
        </p:nvGrpSpPr>
        <p:grpSpPr>
          <a:xfrm>
            <a:off x="9880444" y="0"/>
            <a:ext cx="2311251" cy="6858000"/>
            <a:chOff x="7410518" y="0"/>
            <a:chExt cx="1733482" cy="6858000"/>
          </a:xfrm>
        </p:grpSpPr>
        <p:pic>
          <p:nvPicPr>
            <p:cNvPr descr="C:\Users\Admin\Downloads\s1e (1).jpg" id="20" name="Google Shape;20;p1"/>
            <p:cNvPicPr preferRelativeResize="0"/>
            <p:nvPr/>
          </p:nvPicPr>
          <p:blipFill rotWithShape="1">
            <a:blip r:embed="rId1">
              <a:alphaModFix/>
            </a:blip>
            <a:srcRect b="0" l="84374" r="1406" t="0"/>
            <a:stretch/>
          </p:blipFill>
          <p:spPr>
            <a:xfrm rot="10800000">
              <a:off x="7410518" y="0"/>
              <a:ext cx="1733482" cy="685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" name="Google Shape;21;p1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7620000" y="76200"/>
              <a:ext cx="1311275" cy="117633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2" name="Google Shape;22;p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1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0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9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0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4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0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3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5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8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0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1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5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9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2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6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8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9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6.jp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4.jp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7.jp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3.jp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7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jp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8.jp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52.jp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2.jp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50.jp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3.jp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1.jp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57.jp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6.jp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4.jp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9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jp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59.jp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45.jp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61.jp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47.jp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56.jp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51.jp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53.jp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55.jp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58.jp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60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jp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54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2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3"/>
          <p:cNvSpPr txBox="1"/>
          <p:nvPr>
            <p:ph type="ctrTitle"/>
          </p:nvPr>
        </p:nvSpPr>
        <p:spPr>
          <a:xfrm>
            <a:off x="762000" y="2133601"/>
            <a:ext cx="96520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Helvetica Neue"/>
              <a:buNone/>
            </a:pPr>
            <a:r>
              <a:rPr lang="en-US"/>
              <a:t>Naïve Bayes</a:t>
            </a:r>
            <a:endParaRPr/>
          </a:p>
        </p:txBody>
      </p:sp>
      <p:sp>
        <p:nvSpPr>
          <p:cNvPr id="97" name="Google Shape;97;p13"/>
          <p:cNvSpPr txBox="1"/>
          <p:nvPr>
            <p:ph idx="1" type="subTitle"/>
          </p:nvPr>
        </p:nvSpPr>
        <p:spPr>
          <a:xfrm>
            <a:off x="1320800" y="3810000"/>
            <a:ext cx="85344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</a:pPr>
            <a:r>
              <a:rPr lang="en-US"/>
              <a:t>By </a:t>
            </a:r>
            <a:endParaRPr/>
          </a:p>
          <a:p>
            <a:pPr indent="0" lvl="0" marL="0" rt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</a:pPr>
            <a:r>
              <a:rPr lang="en-US"/>
              <a:t>Amara Dinesh Kumar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53" name="Google Shape;153;p22"/>
          <p:cNvPicPr preferRelativeResize="0"/>
          <p:nvPr/>
        </p:nvPicPr>
        <p:blipFill rotWithShape="1">
          <a:blip r:embed="rId3">
            <a:alphaModFix/>
          </a:blip>
          <a:srcRect b="4698" l="0" r="0" t="0"/>
          <a:stretch/>
        </p:blipFill>
        <p:spPr>
          <a:xfrm>
            <a:off x="0" y="0"/>
            <a:ext cx="987552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59" name="Google Shape;159;p23"/>
          <p:cNvPicPr preferRelativeResize="0"/>
          <p:nvPr/>
        </p:nvPicPr>
        <p:blipFill rotWithShape="1">
          <a:blip r:embed="rId3">
            <a:alphaModFix/>
          </a:blip>
          <a:srcRect b="4698" l="0" r="0" t="0"/>
          <a:stretch/>
        </p:blipFill>
        <p:spPr>
          <a:xfrm>
            <a:off x="0" y="0"/>
            <a:ext cx="987552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65" name="Google Shape;165;p24"/>
          <p:cNvPicPr preferRelativeResize="0"/>
          <p:nvPr/>
        </p:nvPicPr>
        <p:blipFill rotWithShape="1">
          <a:blip r:embed="rId3">
            <a:alphaModFix/>
          </a:blip>
          <a:srcRect b="4698" l="0" r="0" t="0"/>
          <a:stretch/>
        </p:blipFill>
        <p:spPr>
          <a:xfrm>
            <a:off x="0" y="0"/>
            <a:ext cx="987552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71" name="Google Shape;171;p25"/>
          <p:cNvPicPr preferRelativeResize="0"/>
          <p:nvPr/>
        </p:nvPicPr>
        <p:blipFill rotWithShape="1">
          <a:blip r:embed="rId3">
            <a:alphaModFix/>
          </a:blip>
          <a:srcRect b="4698" l="0" r="0" t="0"/>
          <a:stretch/>
        </p:blipFill>
        <p:spPr>
          <a:xfrm>
            <a:off x="0" y="0"/>
            <a:ext cx="987552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77" name="Google Shape;177;p26"/>
          <p:cNvPicPr preferRelativeResize="0"/>
          <p:nvPr/>
        </p:nvPicPr>
        <p:blipFill rotWithShape="1">
          <a:blip r:embed="rId3">
            <a:alphaModFix/>
          </a:blip>
          <a:srcRect b="4698" l="0" r="0" t="0"/>
          <a:stretch/>
        </p:blipFill>
        <p:spPr>
          <a:xfrm>
            <a:off x="0" y="0"/>
            <a:ext cx="9875525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83" name="Google Shape;183;p27"/>
          <p:cNvPicPr preferRelativeResize="0"/>
          <p:nvPr/>
        </p:nvPicPr>
        <p:blipFill rotWithShape="1">
          <a:blip r:embed="rId3">
            <a:alphaModFix/>
          </a:blip>
          <a:srcRect b="4698" l="0" r="0" t="0"/>
          <a:stretch/>
        </p:blipFill>
        <p:spPr>
          <a:xfrm>
            <a:off x="0" y="0"/>
            <a:ext cx="9875525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89" name="Google Shape;189;p28"/>
          <p:cNvPicPr preferRelativeResize="0"/>
          <p:nvPr/>
        </p:nvPicPr>
        <p:blipFill rotWithShape="1">
          <a:blip r:embed="rId3">
            <a:alphaModFix/>
          </a:blip>
          <a:srcRect b="4067" l="0" r="0" t="0"/>
          <a:stretch/>
        </p:blipFill>
        <p:spPr>
          <a:xfrm>
            <a:off x="0" y="0"/>
            <a:ext cx="9875525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95" name="Google Shape;195;p29"/>
          <p:cNvPicPr preferRelativeResize="0"/>
          <p:nvPr/>
        </p:nvPicPr>
        <p:blipFill rotWithShape="1">
          <a:blip r:embed="rId3">
            <a:alphaModFix/>
          </a:blip>
          <a:srcRect b="4698" l="0" r="0" t="0"/>
          <a:stretch/>
        </p:blipFill>
        <p:spPr>
          <a:xfrm>
            <a:off x="0" y="0"/>
            <a:ext cx="9875525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01" name="Google Shape;201;p30"/>
          <p:cNvPicPr preferRelativeResize="0"/>
          <p:nvPr/>
        </p:nvPicPr>
        <p:blipFill rotWithShape="1">
          <a:blip r:embed="rId3">
            <a:alphaModFix/>
          </a:blip>
          <a:srcRect b="4698" l="0" r="0" t="0"/>
          <a:stretch/>
        </p:blipFill>
        <p:spPr>
          <a:xfrm>
            <a:off x="0" y="0"/>
            <a:ext cx="9875525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07" name="Google Shape;207;p31"/>
          <p:cNvPicPr preferRelativeResize="0"/>
          <p:nvPr/>
        </p:nvPicPr>
        <p:blipFill rotWithShape="1">
          <a:blip r:embed="rId3">
            <a:alphaModFix/>
          </a:blip>
          <a:srcRect b="4698" l="0" r="0" t="0"/>
          <a:stretch/>
        </p:blipFill>
        <p:spPr>
          <a:xfrm>
            <a:off x="0" y="0"/>
            <a:ext cx="10029826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03" name="Google Shape;103;p14"/>
          <p:cNvPicPr preferRelativeResize="0"/>
          <p:nvPr/>
        </p:nvPicPr>
        <p:blipFill rotWithShape="1">
          <a:blip r:embed="rId3">
            <a:alphaModFix/>
          </a:blip>
          <a:srcRect b="4058" l="0" r="0" t="0"/>
          <a:stretch/>
        </p:blipFill>
        <p:spPr>
          <a:xfrm>
            <a:off x="0" y="0"/>
            <a:ext cx="9875518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13" name="Google Shape;213;p32"/>
          <p:cNvPicPr preferRelativeResize="0"/>
          <p:nvPr/>
        </p:nvPicPr>
        <p:blipFill rotWithShape="1">
          <a:blip r:embed="rId3">
            <a:alphaModFix/>
          </a:blip>
          <a:srcRect b="8349" l="0" r="0" t="0"/>
          <a:stretch/>
        </p:blipFill>
        <p:spPr>
          <a:xfrm>
            <a:off x="0" y="0"/>
            <a:ext cx="987552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19" name="Google Shape;219;p33"/>
          <p:cNvPicPr preferRelativeResize="0"/>
          <p:nvPr/>
        </p:nvPicPr>
        <p:blipFill rotWithShape="1">
          <a:blip r:embed="rId3">
            <a:alphaModFix/>
          </a:blip>
          <a:srcRect b="8054" l="0" r="0" t="0"/>
          <a:stretch/>
        </p:blipFill>
        <p:spPr>
          <a:xfrm>
            <a:off x="0" y="0"/>
            <a:ext cx="987552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25" name="Google Shape;225;p34"/>
          <p:cNvPicPr preferRelativeResize="0"/>
          <p:nvPr/>
        </p:nvPicPr>
        <p:blipFill rotWithShape="1">
          <a:blip r:embed="rId3">
            <a:alphaModFix/>
          </a:blip>
          <a:srcRect b="8525" l="0" r="0" t="0"/>
          <a:stretch/>
        </p:blipFill>
        <p:spPr>
          <a:xfrm>
            <a:off x="0" y="0"/>
            <a:ext cx="987552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31" name="Google Shape;231;p35"/>
          <p:cNvPicPr preferRelativeResize="0"/>
          <p:nvPr/>
        </p:nvPicPr>
        <p:blipFill rotWithShape="1">
          <a:blip r:embed="rId3">
            <a:alphaModFix/>
          </a:blip>
          <a:srcRect b="4807" l="0" r="0" t="0"/>
          <a:stretch/>
        </p:blipFill>
        <p:spPr>
          <a:xfrm>
            <a:off x="0" y="0"/>
            <a:ext cx="987552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37" name="Google Shape;237;p36"/>
          <p:cNvPicPr preferRelativeResize="0"/>
          <p:nvPr/>
        </p:nvPicPr>
        <p:blipFill rotWithShape="1">
          <a:blip r:embed="rId3">
            <a:alphaModFix/>
          </a:blip>
          <a:srcRect b="4543" l="0" r="0" t="0"/>
          <a:stretch/>
        </p:blipFill>
        <p:spPr>
          <a:xfrm>
            <a:off x="0" y="0"/>
            <a:ext cx="987552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43" name="Google Shape;243;p37"/>
          <p:cNvPicPr preferRelativeResize="0"/>
          <p:nvPr/>
        </p:nvPicPr>
        <p:blipFill rotWithShape="1">
          <a:blip r:embed="rId3">
            <a:alphaModFix/>
          </a:blip>
          <a:srcRect b="4807" l="0" r="0" t="0"/>
          <a:stretch/>
        </p:blipFill>
        <p:spPr>
          <a:xfrm>
            <a:off x="0" y="0"/>
            <a:ext cx="987552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49" name="Google Shape;249;p38"/>
          <p:cNvPicPr preferRelativeResize="0"/>
          <p:nvPr/>
        </p:nvPicPr>
        <p:blipFill rotWithShape="1">
          <a:blip r:embed="rId3">
            <a:alphaModFix/>
          </a:blip>
          <a:srcRect b="4543" l="0" r="0" t="0"/>
          <a:stretch/>
        </p:blipFill>
        <p:spPr>
          <a:xfrm>
            <a:off x="0" y="0"/>
            <a:ext cx="987552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55" name="Google Shape;255;p39"/>
          <p:cNvPicPr preferRelativeResize="0"/>
          <p:nvPr/>
        </p:nvPicPr>
        <p:blipFill rotWithShape="1">
          <a:blip r:embed="rId3">
            <a:alphaModFix/>
          </a:blip>
          <a:srcRect b="4761" l="0" r="0" t="0"/>
          <a:stretch/>
        </p:blipFill>
        <p:spPr>
          <a:xfrm>
            <a:off x="0" y="0"/>
            <a:ext cx="987552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61" name="Google Shape;261;p40"/>
          <p:cNvPicPr preferRelativeResize="0"/>
          <p:nvPr/>
        </p:nvPicPr>
        <p:blipFill rotWithShape="1">
          <a:blip r:embed="rId3">
            <a:alphaModFix/>
          </a:blip>
          <a:srcRect b="4761" l="0" r="0" t="0"/>
          <a:stretch/>
        </p:blipFill>
        <p:spPr>
          <a:xfrm>
            <a:off x="0" y="0"/>
            <a:ext cx="987552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67" name="Google Shape;267;p41"/>
          <p:cNvPicPr preferRelativeResize="0"/>
          <p:nvPr/>
        </p:nvPicPr>
        <p:blipFill rotWithShape="1">
          <a:blip r:embed="rId3">
            <a:alphaModFix/>
          </a:blip>
          <a:srcRect b="4807" l="0" r="0" t="0"/>
          <a:stretch/>
        </p:blipFill>
        <p:spPr>
          <a:xfrm>
            <a:off x="0" y="0"/>
            <a:ext cx="987552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09" name="Google Shape;109;p15"/>
          <p:cNvPicPr preferRelativeResize="0"/>
          <p:nvPr/>
        </p:nvPicPr>
        <p:blipFill rotWithShape="1">
          <a:blip r:embed="rId3">
            <a:alphaModFix/>
          </a:blip>
          <a:srcRect b="4698" l="0" r="0" t="0"/>
          <a:stretch/>
        </p:blipFill>
        <p:spPr>
          <a:xfrm>
            <a:off x="0" y="0"/>
            <a:ext cx="9875525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73" name="Google Shape;273;p42"/>
          <p:cNvPicPr preferRelativeResize="0"/>
          <p:nvPr/>
        </p:nvPicPr>
        <p:blipFill rotWithShape="1">
          <a:blip r:embed="rId3">
            <a:alphaModFix/>
          </a:blip>
          <a:srcRect b="4807" l="0" r="0" t="0"/>
          <a:stretch/>
        </p:blipFill>
        <p:spPr>
          <a:xfrm>
            <a:off x="0" y="0"/>
            <a:ext cx="987552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79" name="Google Shape;279;p43"/>
          <p:cNvPicPr preferRelativeResize="0"/>
          <p:nvPr/>
        </p:nvPicPr>
        <p:blipFill rotWithShape="1">
          <a:blip r:embed="rId3">
            <a:alphaModFix/>
          </a:blip>
          <a:srcRect b="4807" l="0" r="0" t="0"/>
          <a:stretch/>
        </p:blipFill>
        <p:spPr>
          <a:xfrm>
            <a:off x="0" y="0"/>
            <a:ext cx="987552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85" name="Google Shape;285;p44"/>
          <p:cNvPicPr preferRelativeResize="0"/>
          <p:nvPr/>
        </p:nvPicPr>
        <p:blipFill rotWithShape="1">
          <a:blip r:embed="rId3">
            <a:alphaModFix/>
          </a:blip>
          <a:srcRect b="4214" l="0" r="0" t="0"/>
          <a:stretch/>
        </p:blipFill>
        <p:spPr>
          <a:xfrm>
            <a:off x="0" y="0"/>
            <a:ext cx="987552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91" name="Google Shape;291;p45"/>
          <p:cNvPicPr preferRelativeResize="0"/>
          <p:nvPr/>
        </p:nvPicPr>
        <p:blipFill rotWithShape="1">
          <a:blip r:embed="rId3">
            <a:alphaModFix/>
          </a:blip>
          <a:srcRect b="4698" l="0" r="0" t="0"/>
          <a:stretch/>
        </p:blipFill>
        <p:spPr>
          <a:xfrm>
            <a:off x="0" y="0"/>
            <a:ext cx="987552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97" name="Google Shape;297;p46"/>
          <p:cNvPicPr preferRelativeResize="0"/>
          <p:nvPr/>
        </p:nvPicPr>
        <p:blipFill rotWithShape="1">
          <a:blip r:embed="rId3">
            <a:alphaModFix/>
          </a:blip>
          <a:srcRect b="4698" l="0" r="0" t="0"/>
          <a:stretch/>
        </p:blipFill>
        <p:spPr>
          <a:xfrm>
            <a:off x="0" y="0"/>
            <a:ext cx="987552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03" name="Google Shape;303;p47"/>
          <p:cNvPicPr preferRelativeResize="0"/>
          <p:nvPr/>
        </p:nvPicPr>
        <p:blipFill rotWithShape="1">
          <a:blip r:embed="rId3">
            <a:alphaModFix/>
          </a:blip>
          <a:srcRect b="4698" l="0" r="0" t="0"/>
          <a:stretch/>
        </p:blipFill>
        <p:spPr>
          <a:xfrm>
            <a:off x="0" y="0"/>
            <a:ext cx="987552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09" name="Google Shape;309;p48"/>
          <p:cNvPicPr preferRelativeResize="0"/>
          <p:nvPr/>
        </p:nvPicPr>
        <p:blipFill rotWithShape="1">
          <a:blip r:embed="rId3">
            <a:alphaModFix/>
          </a:blip>
          <a:srcRect b="4698" l="0" r="0" t="0"/>
          <a:stretch/>
        </p:blipFill>
        <p:spPr>
          <a:xfrm>
            <a:off x="0" y="0"/>
            <a:ext cx="987552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15" name="Google Shape;315;p49"/>
          <p:cNvPicPr preferRelativeResize="0"/>
          <p:nvPr/>
        </p:nvPicPr>
        <p:blipFill rotWithShape="1">
          <a:blip r:embed="rId3">
            <a:alphaModFix/>
          </a:blip>
          <a:srcRect b="4698" l="0" r="0" t="0"/>
          <a:stretch/>
        </p:blipFill>
        <p:spPr>
          <a:xfrm>
            <a:off x="0" y="0"/>
            <a:ext cx="987552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21" name="Google Shape;321;p50"/>
          <p:cNvPicPr preferRelativeResize="0"/>
          <p:nvPr/>
        </p:nvPicPr>
        <p:blipFill rotWithShape="1">
          <a:blip r:embed="rId3">
            <a:alphaModFix/>
          </a:blip>
          <a:srcRect b="4698" l="0" r="0" t="0"/>
          <a:stretch/>
        </p:blipFill>
        <p:spPr>
          <a:xfrm>
            <a:off x="0" y="0"/>
            <a:ext cx="987552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27" name="Google Shape;327;p51"/>
          <p:cNvPicPr preferRelativeResize="0"/>
          <p:nvPr/>
        </p:nvPicPr>
        <p:blipFill rotWithShape="1">
          <a:blip r:embed="rId3">
            <a:alphaModFix/>
          </a:blip>
          <a:srcRect b="4698" l="0" r="0" t="0"/>
          <a:stretch/>
        </p:blipFill>
        <p:spPr>
          <a:xfrm>
            <a:off x="0" y="0"/>
            <a:ext cx="987552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15" name="Google Shape;115;p16"/>
          <p:cNvPicPr preferRelativeResize="0"/>
          <p:nvPr/>
        </p:nvPicPr>
        <p:blipFill rotWithShape="1">
          <a:blip r:embed="rId3">
            <a:alphaModFix/>
          </a:blip>
          <a:srcRect b="4698" l="0" r="0" t="0"/>
          <a:stretch/>
        </p:blipFill>
        <p:spPr>
          <a:xfrm>
            <a:off x="0" y="0"/>
            <a:ext cx="9875525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33" name="Google Shape;333;p52"/>
          <p:cNvPicPr preferRelativeResize="0"/>
          <p:nvPr/>
        </p:nvPicPr>
        <p:blipFill rotWithShape="1">
          <a:blip r:embed="rId3">
            <a:alphaModFix/>
          </a:blip>
          <a:srcRect b="4698" l="0" r="0" t="0"/>
          <a:stretch/>
        </p:blipFill>
        <p:spPr>
          <a:xfrm>
            <a:off x="0" y="0"/>
            <a:ext cx="987552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39" name="Google Shape;339;p53"/>
          <p:cNvPicPr preferRelativeResize="0"/>
          <p:nvPr/>
        </p:nvPicPr>
        <p:blipFill rotWithShape="1">
          <a:blip r:embed="rId3">
            <a:alphaModFix/>
          </a:blip>
          <a:srcRect b="4698" l="0" r="0" t="0"/>
          <a:stretch/>
        </p:blipFill>
        <p:spPr>
          <a:xfrm>
            <a:off x="0" y="0"/>
            <a:ext cx="987552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45" name="Google Shape;345;p54"/>
          <p:cNvPicPr preferRelativeResize="0"/>
          <p:nvPr/>
        </p:nvPicPr>
        <p:blipFill rotWithShape="1">
          <a:blip r:embed="rId3">
            <a:alphaModFix/>
          </a:blip>
          <a:srcRect b="4698" l="0" r="0" t="0"/>
          <a:stretch/>
        </p:blipFill>
        <p:spPr>
          <a:xfrm>
            <a:off x="0" y="0"/>
            <a:ext cx="987552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51" name="Google Shape;351;p55"/>
          <p:cNvPicPr preferRelativeResize="0"/>
          <p:nvPr/>
        </p:nvPicPr>
        <p:blipFill rotWithShape="1">
          <a:blip r:embed="rId3">
            <a:alphaModFix/>
          </a:blip>
          <a:srcRect b="4698" l="0" r="0" t="0"/>
          <a:stretch/>
        </p:blipFill>
        <p:spPr>
          <a:xfrm>
            <a:off x="0" y="0"/>
            <a:ext cx="987552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57" name="Google Shape;357;p56"/>
          <p:cNvPicPr preferRelativeResize="0"/>
          <p:nvPr/>
        </p:nvPicPr>
        <p:blipFill rotWithShape="1">
          <a:blip r:embed="rId3">
            <a:alphaModFix/>
          </a:blip>
          <a:srcRect b="4698" l="0" r="0" t="0"/>
          <a:stretch/>
        </p:blipFill>
        <p:spPr>
          <a:xfrm>
            <a:off x="0" y="0"/>
            <a:ext cx="987552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63" name="Google Shape;363;p57"/>
          <p:cNvPicPr preferRelativeResize="0"/>
          <p:nvPr/>
        </p:nvPicPr>
        <p:blipFill rotWithShape="1">
          <a:blip r:embed="rId3">
            <a:alphaModFix/>
          </a:blip>
          <a:srcRect b="4698" l="0" r="0" t="0"/>
          <a:stretch/>
        </p:blipFill>
        <p:spPr>
          <a:xfrm>
            <a:off x="0" y="0"/>
            <a:ext cx="987552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69" name="Google Shape;369;p58"/>
          <p:cNvPicPr preferRelativeResize="0"/>
          <p:nvPr/>
        </p:nvPicPr>
        <p:blipFill rotWithShape="1">
          <a:blip r:embed="rId3">
            <a:alphaModFix/>
          </a:blip>
          <a:srcRect b="4698" l="0" r="0" t="0"/>
          <a:stretch/>
        </p:blipFill>
        <p:spPr>
          <a:xfrm>
            <a:off x="0" y="0"/>
            <a:ext cx="987552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75" name="Google Shape;375;p59"/>
          <p:cNvPicPr preferRelativeResize="0"/>
          <p:nvPr/>
        </p:nvPicPr>
        <p:blipFill rotWithShape="1">
          <a:blip r:embed="rId3">
            <a:alphaModFix/>
          </a:blip>
          <a:srcRect b="4698" l="0" r="0" t="0"/>
          <a:stretch/>
        </p:blipFill>
        <p:spPr>
          <a:xfrm>
            <a:off x="0" y="0"/>
            <a:ext cx="987552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81" name="Google Shape;381;p60"/>
          <p:cNvPicPr preferRelativeResize="0"/>
          <p:nvPr/>
        </p:nvPicPr>
        <p:blipFill rotWithShape="1">
          <a:blip r:embed="rId3">
            <a:alphaModFix/>
          </a:blip>
          <a:srcRect b="4698" l="0" r="0" t="0"/>
          <a:stretch/>
        </p:blipFill>
        <p:spPr>
          <a:xfrm>
            <a:off x="0" y="0"/>
            <a:ext cx="987552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87" name="Google Shape;387;p61"/>
          <p:cNvPicPr preferRelativeResize="0"/>
          <p:nvPr/>
        </p:nvPicPr>
        <p:blipFill rotWithShape="1">
          <a:blip r:embed="rId3">
            <a:alphaModFix/>
          </a:blip>
          <a:srcRect b="4698" l="0" r="0" t="0"/>
          <a:stretch/>
        </p:blipFill>
        <p:spPr>
          <a:xfrm>
            <a:off x="0" y="0"/>
            <a:ext cx="987552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21" name="Google Shape;121;p17"/>
          <p:cNvPicPr preferRelativeResize="0"/>
          <p:nvPr/>
        </p:nvPicPr>
        <p:blipFill rotWithShape="1">
          <a:blip r:embed="rId3">
            <a:alphaModFix/>
          </a:blip>
          <a:srcRect b="4698" l="0" r="0" t="0"/>
          <a:stretch/>
        </p:blipFill>
        <p:spPr>
          <a:xfrm>
            <a:off x="0" y="0"/>
            <a:ext cx="9875525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93" name="Google Shape;393;p62"/>
          <p:cNvPicPr preferRelativeResize="0"/>
          <p:nvPr/>
        </p:nvPicPr>
        <p:blipFill rotWithShape="1">
          <a:blip r:embed="rId3">
            <a:alphaModFix/>
          </a:blip>
          <a:srcRect b="4698" l="0" r="0" t="0"/>
          <a:stretch/>
        </p:blipFill>
        <p:spPr>
          <a:xfrm>
            <a:off x="0" y="0"/>
            <a:ext cx="987552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99" name="Google Shape;399;p63"/>
          <p:cNvPicPr preferRelativeResize="0"/>
          <p:nvPr/>
        </p:nvPicPr>
        <p:blipFill rotWithShape="1">
          <a:blip r:embed="rId3">
            <a:alphaModFix/>
          </a:blip>
          <a:srcRect b="4698" l="0" r="0" t="0"/>
          <a:stretch/>
        </p:blipFill>
        <p:spPr>
          <a:xfrm>
            <a:off x="0" y="0"/>
            <a:ext cx="987552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05" name="Google Shape;405;p64"/>
          <p:cNvPicPr preferRelativeResize="0"/>
          <p:nvPr/>
        </p:nvPicPr>
        <p:blipFill rotWithShape="1">
          <a:blip r:embed="rId3">
            <a:alphaModFix/>
          </a:blip>
          <a:srcRect b="4698" l="0" r="0" t="0"/>
          <a:stretch/>
        </p:blipFill>
        <p:spPr>
          <a:xfrm>
            <a:off x="0" y="0"/>
            <a:ext cx="987552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11" name="Google Shape;411;p65"/>
          <p:cNvPicPr preferRelativeResize="0"/>
          <p:nvPr/>
        </p:nvPicPr>
        <p:blipFill rotWithShape="1">
          <a:blip r:embed="rId3">
            <a:alphaModFix/>
          </a:blip>
          <a:srcRect b="4698" l="0" r="0" t="0"/>
          <a:stretch/>
        </p:blipFill>
        <p:spPr>
          <a:xfrm>
            <a:off x="0" y="0"/>
            <a:ext cx="987552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17" name="Google Shape;417;p66"/>
          <p:cNvPicPr preferRelativeResize="0"/>
          <p:nvPr/>
        </p:nvPicPr>
        <p:blipFill rotWithShape="1">
          <a:blip r:embed="rId3">
            <a:alphaModFix/>
          </a:blip>
          <a:srcRect b="5240" l="0" r="0" t="0"/>
          <a:stretch/>
        </p:blipFill>
        <p:spPr>
          <a:xfrm>
            <a:off x="0" y="0"/>
            <a:ext cx="987552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23" name="Google Shape;423;p67"/>
          <p:cNvPicPr preferRelativeResize="0"/>
          <p:nvPr/>
        </p:nvPicPr>
        <p:blipFill rotWithShape="1">
          <a:blip r:embed="rId3">
            <a:alphaModFix/>
          </a:blip>
          <a:srcRect b="4698" l="0" r="0" t="0"/>
          <a:stretch/>
        </p:blipFill>
        <p:spPr>
          <a:xfrm>
            <a:off x="0" y="0"/>
            <a:ext cx="987552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29" name="Google Shape;429;p68"/>
          <p:cNvPicPr preferRelativeResize="0"/>
          <p:nvPr/>
        </p:nvPicPr>
        <p:blipFill rotWithShape="1">
          <a:blip r:embed="rId3">
            <a:alphaModFix/>
          </a:blip>
          <a:srcRect b="4698" l="0" r="0" t="0"/>
          <a:stretch/>
        </p:blipFill>
        <p:spPr>
          <a:xfrm>
            <a:off x="0" y="0"/>
            <a:ext cx="987552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35" name="Google Shape;435;p69"/>
          <p:cNvPicPr preferRelativeResize="0"/>
          <p:nvPr/>
        </p:nvPicPr>
        <p:blipFill rotWithShape="1">
          <a:blip r:embed="rId3">
            <a:alphaModFix/>
          </a:blip>
          <a:srcRect b="4698" l="0" r="0" t="0"/>
          <a:stretch/>
        </p:blipFill>
        <p:spPr>
          <a:xfrm>
            <a:off x="0" y="0"/>
            <a:ext cx="987552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41" name="Google Shape;441;p70"/>
          <p:cNvPicPr preferRelativeResize="0"/>
          <p:nvPr/>
        </p:nvPicPr>
        <p:blipFill rotWithShape="1">
          <a:blip r:embed="rId3">
            <a:alphaModFix/>
          </a:blip>
          <a:srcRect b="4698" l="0" r="0" t="0"/>
          <a:stretch/>
        </p:blipFill>
        <p:spPr>
          <a:xfrm>
            <a:off x="0" y="0"/>
            <a:ext cx="987552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47" name="Google Shape;447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87552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27" name="Google Shape;127;p18"/>
          <p:cNvPicPr preferRelativeResize="0"/>
          <p:nvPr/>
        </p:nvPicPr>
        <p:blipFill rotWithShape="1">
          <a:blip r:embed="rId3">
            <a:alphaModFix/>
          </a:blip>
          <a:srcRect b="4698" l="0" r="0" t="0"/>
          <a:stretch/>
        </p:blipFill>
        <p:spPr>
          <a:xfrm>
            <a:off x="0" y="0"/>
            <a:ext cx="9875525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53" name="Google Shape;453;p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87552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33" name="Google Shape;133;p19"/>
          <p:cNvPicPr preferRelativeResize="0"/>
          <p:nvPr/>
        </p:nvPicPr>
        <p:blipFill rotWithShape="1">
          <a:blip r:embed="rId3">
            <a:alphaModFix/>
          </a:blip>
          <a:srcRect b="4698" l="0" r="0" t="0"/>
          <a:stretch/>
        </p:blipFill>
        <p:spPr>
          <a:xfrm>
            <a:off x="0" y="0"/>
            <a:ext cx="9875525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" name="Google Shape;139;p20"/>
          <p:cNvGrpSpPr/>
          <p:nvPr/>
        </p:nvGrpSpPr>
        <p:grpSpPr>
          <a:xfrm>
            <a:off x="0" y="0"/>
            <a:ext cx="9875525" cy="6857999"/>
            <a:chOff x="0" y="0"/>
            <a:chExt cx="9753605" cy="5228329"/>
          </a:xfrm>
        </p:grpSpPr>
        <p:pic>
          <p:nvPicPr>
            <p:cNvPr descr="preencoded.png" id="140" name="Google Shape;140;p20"/>
            <p:cNvPicPr preferRelativeResize="0"/>
            <p:nvPr/>
          </p:nvPicPr>
          <p:blipFill rotWithShape="1">
            <a:blip r:embed="rId3">
              <a:alphaModFix/>
            </a:blip>
            <a:srcRect b="4707" l="0" r="0" t="0"/>
            <a:stretch/>
          </p:blipFill>
          <p:spPr>
            <a:xfrm>
              <a:off x="0" y="0"/>
              <a:ext cx="9753605" cy="522832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1" name="Google Shape;141;p20"/>
            <p:cNvSpPr/>
            <p:nvPr/>
          </p:nvSpPr>
          <p:spPr>
            <a:xfrm>
              <a:off x="2589088" y="811658"/>
              <a:ext cx="4027469" cy="1489753"/>
            </a:xfrm>
            <a:prstGeom prst="rect">
              <a:avLst/>
            </a:prstGeom>
            <a:solidFill>
              <a:schemeClr val="lt1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0950" lIns="121900" spcFirstLastPara="1" rIns="121900" wrap="square" tIns="6095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47" name="Google Shape;147;p21"/>
          <p:cNvPicPr preferRelativeResize="0"/>
          <p:nvPr/>
        </p:nvPicPr>
        <p:blipFill rotWithShape="1">
          <a:blip r:embed="rId3">
            <a:alphaModFix/>
          </a:blip>
          <a:srcRect b="4415" l="0" r="0" t="0"/>
          <a:stretch/>
        </p:blipFill>
        <p:spPr>
          <a:xfrm>
            <a:off x="0" y="0"/>
            <a:ext cx="987552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heme1">
  <a:themeElements>
    <a:clrScheme name="Intenship Studio">
      <a:dk1>
        <a:srgbClr val="000000"/>
      </a:dk1>
      <a:lt1>
        <a:srgbClr val="FFFFFF"/>
      </a:lt1>
      <a:dk2>
        <a:srgbClr val="200A0A"/>
      </a:dk2>
      <a:lt2>
        <a:srgbClr val="FFBC08"/>
      </a:lt2>
      <a:accent1>
        <a:srgbClr val="2B1B1B"/>
      </a:accent1>
      <a:accent2>
        <a:srgbClr val="EAAB39"/>
      </a:accent2>
      <a:accent3>
        <a:srgbClr val="C0504D"/>
      </a:accent3>
      <a:accent4>
        <a:srgbClr val="1F497D"/>
      </a:accent4>
      <a:accent5>
        <a:srgbClr val="7F7F7F"/>
      </a:accent5>
      <a:accent6>
        <a:srgbClr val="DBEEF3"/>
      </a:accent6>
      <a:hlink>
        <a:srgbClr val="31859B"/>
      </a:hlink>
      <a:folHlink>
        <a:srgbClr val="97480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